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33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39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61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03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0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77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2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6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38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9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41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05D4-7AEF-4204-9F1E-E3FC5495E29F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7F44-21A4-4092-BED1-3B6061C7E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50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00A619A-C626-87E5-178B-65CA6933A3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59"/>
          <a:stretch>
            <a:fillRect/>
          </a:stretch>
        </p:blipFill>
        <p:spPr>
          <a:xfrm>
            <a:off x="129895" y="898172"/>
            <a:ext cx="9656393" cy="583634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C7B5A6-7E30-AD35-359E-DC0D32ADC379}"/>
              </a:ext>
            </a:extLst>
          </p:cNvPr>
          <p:cNvSpPr txBox="1"/>
          <p:nvPr/>
        </p:nvSpPr>
        <p:spPr>
          <a:xfrm>
            <a:off x="394447" y="421446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鳥取港湾事務所　位置図</a:t>
            </a:r>
          </a:p>
        </p:txBody>
      </p:sp>
      <p:sp>
        <p:nvSpPr>
          <p:cNvPr id="7" name="吹き出し: 線 (枠なし) 6">
            <a:extLst>
              <a:ext uri="{FF2B5EF4-FFF2-40B4-BE49-F238E27FC236}">
                <a16:creationId xmlns:a16="http://schemas.microsoft.com/office/drawing/2014/main" id="{01654622-6B0C-DC21-B642-2FFD8345B255}"/>
              </a:ext>
            </a:extLst>
          </p:cNvPr>
          <p:cNvSpPr/>
          <p:nvPr/>
        </p:nvSpPr>
        <p:spPr>
          <a:xfrm>
            <a:off x="7513036" y="3203697"/>
            <a:ext cx="1833283" cy="612648"/>
          </a:xfrm>
          <a:prstGeom prst="callout1">
            <a:avLst>
              <a:gd name="adj1" fmla="val 53869"/>
              <a:gd name="adj2" fmla="val -1474"/>
              <a:gd name="adj3" fmla="val 217763"/>
              <a:gd name="adj4" fmla="val -35796"/>
            </a:avLst>
          </a:prstGeom>
          <a:noFill/>
          <a:ln w="19050">
            <a:solidFill>
              <a:schemeClr val="tx1"/>
            </a:solidFill>
            <a:headEnd type="none"/>
            <a:tailEnd type="oval"/>
          </a:ln>
          <a:effectLst>
            <a:glow rad="381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鳥取港湾事務所</a:t>
            </a: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702E18C0-F124-9058-82F1-CC7085CD6467}"/>
              </a:ext>
            </a:extLst>
          </p:cNvPr>
          <p:cNvSpPr/>
          <p:nvPr/>
        </p:nvSpPr>
        <p:spPr>
          <a:xfrm>
            <a:off x="80681" y="2698376"/>
            <a:ext cx="4195483" cy="3397624"/>
          </a:xfrm>
          <a:prstGeom prst="wedgeRectCallout">
            <a:avLst>
              <a:gd name="adj1" fmla="val 88586"/>
              <a:gd name="adj2" fmla="val -56498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2282935-9995-2DB9-D4A5-2F7F4315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53" t="6959"/>
          <a:stretch>
            <a:fillRect/>
          </a:stretch>
        </p:blipFill>
        <p:spPr>
          <a:xfrm>
            <a:off x="157812" y="2771775"/>
            <a:ext cx="4037743" cy="329184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923D9E4-B11F-AABB-09A6-CE698242250D}"/>
              </a:ext>
            </a:extLst>
          </p:cNvPr>
          <p:cNvSpPr/>
          <p:nvPr/>
        </p:nvSpPr>
        <p:spPr>
          <a:xfrm rot="20154618">
            <a:off x="1682628" y="3100287"/>
            <a:ext cx="940897" cy="9414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A0B33E-9669-00FC-482B-4EE76DDA589C}"/>
              </a:ext>
            </a:extLst>
          </p:cNvPr>
          <p:cNvSpPr txBox="1"/>
          <p:nvPr/>
        </p:nvSpPr>
        <p:spPr>
          <a:xfrm>
            <a:off x="1217353" y="4228131"/>
            <a:ext cx="1871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鳥取港湾事務所</a:t>
            </a:r>
            <a:endParaRPr kumimoji="1" lang="en-US" altLang="ja-JP" sz="12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73F90C2F-32C4-8A76-7775-119C1A592DC2}"/>
              </a:ext>
            </a:extLst>
          </p:cNvPr>
          <p:cNvSpPr/>
          <p:nvPr/>
        </p:nvSpPr>
        <p:spPr>
          <a:xfrm>
            <a:off x="6876288" y="4687808"/>
            <a:ext cx="1347216" cy="2023888"/>
          </a:xfrm>
          <a:custGeom>
            <a:avLst/>
            <a:gdLst>
              <a:gd name="connsiteX0" fmla="*/ 1347216 w 1347216"/>
              <a:gd name="connsiteY0" fmla="*/ 2023888 h 2023888"/>
              <a:gd name="connsiteX1" fmla="*/ 1328928 w 1347216"/>
              <a:gd name="connsiteY1" fmla="*/ 1993408 h 2023888"/>
              <a:gd name="connsiteX2" fmla="*/ 1267968 w 1347216"/>
              <a:gd name="connsiteY2" fmla="*/ 1926352 h 2023888"/>
              <a:gd name="connsiteX3" fmla="*/ 1219200 w 1347216"/>
              <a:gd name="connsiteY3" fmla="*/ 1841008 h 2023888"/>
              <a:gd name="connsiteX4" fmla="*/ 1170432 w 1347216"/>
              <a:gd name="connsiteY4" fmla="*/ 1786144 h 2023888"/>
              <a:gd name="connsiteX5" fmla="*/ 1146048 w 1347216"/>
              <a:gd name="connsiteY5" fmla="*/ 1767856 h 2023888"/>
              <a:gd name="connsiteX6" fmla="*/ 1097280 w 1347216"/>
              <a:gd name="connsiteY6" fmla="*/ 1700800 h 2023888"/>
              <a:gd name="connsiteX7" fmla="*/ 1060704 w 1347216"/>
              <a:gd name="connsiteY7" fmla="*/ 1682512 h 2023888"/>
              <a:gd name="connsiteX8" fmla="*/ 957072 w 1347216"/>
              <a:gd name="connsiteY8" fmla="*/ 1615456 h 2023888"/>
              <a:gd name="connsiteX9" fmla="*/ 920496 w 1347216"/>
              <a:gd name="connsiteY9" fmla="*/ 1554496 h 2023888"/>
              <a:gd name="connsiteX10" fmla="*/ 877824 w 1347216"/>
              <a:gd name="connsiteY10" fmla="*/ 1511824 h 2023888"/>
              <a:gd name="connsiteX11" fmla="*/ 853440 w 1347216"/>
              <a:gd name="connsiteY11" fmla="*/ 1487440 h 2023888"/>
              <a:gd name="connsiteX12" fmla="*/ 804672 w 1347216"/>
              <a:gd name="connsiteY12" fmla="*/ 1456960 h 2023888"/>
              <a:gd name="connsiteX13" fmla="*/ 786384 w 1347216"/>
              <a:gd name="connsiteY13" fmla="*/ 1438672 h 2023888"/>
              <a:gd name="connsiteX14" fmla="*/ 713232 w 1347216"/>
              <a:gd name="connsiteY14" fmla="*/ 1383808 h 2023888"/>
              <a:gd name="connsiteX15" fmla="*/ 646176 w 1347216"/>
              <a:gd name="connsiteY15" fmla="*/ 1298464 h 2023888"/>
              <a:gd name="connsiteX16" fmla="*/ 621792 w 1347216"/>
              <a:gd name="connsiteY16" fmla="*/ 1267984 h 2023888"/>
              <a:gd name="connsiteX17" fmla="*/ 597408 w 1347216"/>
              <a:gd name="connsiteY17" fmla="*/ 1249696 h 2023888"/>
              <a:gd name="connsiteX18" fmla="*/ 560832 w 1347216"/>
              <a:gd name="connsiteY18" fmla="*/ 1207024 h 2023888"/>
              <a:gd name="connsiteX19" fmla="*/ 530352 w 1347216"/>
              <a:gd name="connsiteY19" fmla="*/ 1188736 h 2023888"/>
              <a:gd name="connsiteX20" fmla="*/ 493776 w 1347216"/>
              <a:gd name="connsiteY20" fmla="*/ 1158256 h 2023888"/>
              <a:gd name="connsiteX21" fmla="*/ 451104 w 1347216"/>
              <a:gd name="connsiteY21" fmla="*/ 1139968 h 2023888"/>
              <a:gd name="connsiteX22" fmla="*/ 408432 w 1347216"/>
              <a:gd name="connsiteY22" fmla="*/ 1103392 h 2023888"/>
              <a:gd name="connsiteX23" fmla="*/ 402336 w 1347216"/>
              <a:gd name="connsiteY23" fmla="*/ 1060720 h 2023888"/>
              <a:gd name="connsiteX24" fmla="*/ 414528 w 1347216"/>
              <a:gd name="connsiteY24" fmla="*/ 1030240 h 2023888"/>
              <a:gd name="connsiteX25" fmla="*/ 420624 w 1347216"/>
              <a:gd name="connsiteY25" fmla="*/ 1005856 h 2023888"/>
              <a:gd name="connsiteX26" fmla="*/ 426720 w 1347216"/>
              <a:gd name="connsiteY26" fmla="*/ 713248 h 2023888"/>
              <a:gd name="connsiteX27" fmla="*/ 384048 w 1347216"/>
              <a:gd name="connsiteY27" fmla="*/ 609616 h 2023888"/>
              <a:gd name="connsiteX28" fmla="*/ 371856 w 1347216"/>
              <a:gd name="connsiteY28" fmla="*/ 579136 h 2023888"/>
              <a:gd name="connsiteX29" fmla="*/ 347472 w 1347216"/>
              <a:gd name="connsiteY29" fmla="*/ 493792 h 2023888"/>
              <a:gd name="connsiteX30" fmla="*/ 335280 w 1347216"/>
              <a:gd name="connsiteY30" fmla="*/ 463312 h 2023888"/>
              <a:gd name="connsiteX31" fmla="*/ 310896 w 1347216"/>
              <a:gd name="connsiteY31" fmla="*/ 414544 h 2023888"/>
              <a:gd name="connsiteX32" fmla="*/ 304800 w 1347216"/>
              <a:gd name="connsiteY32" fmla="*/ 396256 h 2023888"/>
              <a:gd name="connsiteX33" fmla="*/ 298704 w 1347216"/>
              <a:gd name="connsiteY33" fmla="*/ 353584 h 2023888"/>
              <a:gd name="connsiteX34" fmla="*/ 268224 w 1347216"/>
              <a:gd name="connsiteY34" fmla="*/ 286528 h 2023888"/>
              <a:gd name="connsiteX35" fmla="*/ 256032 w 1347216"/>
              <a:gd name="connsiteY35" fmla="*/ 237760 h 2023888"/>
              <a:gd name="connsiteX36" fmla="*/ 237744 w 1347216"/>
              <a:gd name="connsiteY36" fmla="*/ 213376 h 2023888"/>
              <a:gd name="connsiteX37" fmla="*/ 225552 w 1347216"/>
              <a:gd name="connsiteY37" fmla="*/ 195088 h 2023888"/>
              <a:gd name="connsiteX38" fmla="*/ 201168 w 1347216"/>
              <a:gd name="connsiteY38" fmla="*/ 164608 h 2023888"/>
              <a:gd name="connsiteX39" fmla="*/ 170688 w 1347216"/>
              <a:gd name="connsiteY39" fmla="*/ 109744 h 2023888"/>
              <a:gd name="connsiteX40" fmla="*/ 152400 w 1347216"/>
              <a:gd name="connsiteY40" fmla="*/ 79264 h 2023888"/>
              <a:gd name="connsiteX41" fmla="*/ 109728 w 1347216"/>
              <a:gd name="connsiteY41" fmla="*/ 24400 h 2023888"/>
              <a:gd name="connsiteX42" fmla="*/ 60960 w 1347216"/>
              <a:gd name="connsiteY42" fmla="*/ 18304 h 2023888"/>
              <a:gd name="connsiteX43" fmla="*/ 24384 w 1347216"/>
              <a:gd name="connsiteY43" fmla="*/ 6112 h 2023888"/>
              <a:gd name="connsiteX44" fmla="*/ 0 w 1347216"/>
              <a:gd name="connsiteY44" fmla="*/ 16 h 20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47216" h="2023888">
                <a:moveTo>
                  <a:pt x="1347216" y="2023888"/>
                </a:moveTo>
                <a:cubicBezTo>
                  <a:pt x="1341120" y="2013728"/>
                  <a:pt x="1336854" y="2002215"/>
                  <a:pt x="1328928" y="1993408"/>
                </a:cubicBezTo>
                <a:cubicBezTo>
                  <a:pt x="1267962" y="1925668"/>
                  <a:pt x="1313281" y="2001873"/>
                  <a:pt x="1267968" y="1926352"/>
                </a:cubicBezTo>
                <a:cubicBezTo>
                  <a:pt x="1251111" y="1898256"/>
                  <a:pt x="1239668" y="1866593"/>
                  <a:pt x="1219200" y="1841008"/>
                </a:cubicBezTo>
                <a:cubicBezTo>
                  <a:pt x="1200307" y="1817392"/>
                  <a:pt x="1192822" y="1805735"/>
                  <a:pt x="1170432" y="1786144"/>
                </a:cubicBezTo>
                <a:cubicBezTo>
                  <a:pt x="1162786" y="1779454"/>
                  <a:pt x="1154176" y="1773952"/>
                  <a:pt x="1146048" y="1767856"/>
                </a:cubicBezTo>
                <a:cubicBezTo>
                  <a:pt x="1130607" y="1740835"/>
                  <a:pt x="1122972" y="1718784"/>
                  <a:pt x="1097280" y="1700800"/>
                </a:cubicBezTo>
                <a:cubicBezTo>
                  <a:pt x="1086113" y="1692983"/>
                  <a:pt x="1072648" y="1689081"/>
                  <a:pt x="1060704" y="1682512"/>
                </a:cubicBezTo>
                <a:cubicBezTo>
                  <a:pt x="1044360" y="1673523"/>
                  <a:pt x="978404" y="1645320"/>
                  <a:pt x="957072" y="1615456"/>
                </a:cubicBezTo>
                <a:cubicBezTo>
                  <a:pt x="913391" y="1554302"/>
                  <a:pt x="990130" y="1636790"/>
                  <a:pt x="920496" y="1554496"/>
                </a:cubicBezTo>
                <a:cubicBezTo>
                  <a:pt x="907502" y="1539140"/>
                  <a:pt x="892048" y="1526048"/>
                  <a:pt x="877824" y="1511824"/>
                </a:cubicBezTo>
                <a:cubicBezTo>
                  <a:pt x="869696" y="1503696"/>
                  <a:pt x="863721" y="1492581"/>
                  <a:pt x="853440" y="1487440"/>
                </a:cubicBezTo>
                <a:cubicBezTo>
                  <a:pt x="828462" y="1474951"/>
                  <a:pt x="826830" y="1475952"/>
                  <a:pt x="804672" y="1456960"/>
                </a:cubicBezTo>
                <a:cubicBezTo>
                  <a:pt x="798126" y="1451349"/>
                  <a:pt x="793007" y="1444191"/>
                  <a:pt x="786384" y="1438672"/>
                </a:cubicBezTo>
                <a:cubicBezTo>
                  <a:pt x="753828" y="1411542"/>
                  <a:pt x="758039" y="1437577"/>
                  <a:pt x="713232" y="1383808"/>
                </a:cubicBezTo>
                <a:cubicBezTo>
                  <a:pt x="657742" y="1317220"/>
                  <a:pt x="707640" y="1378368"/>
                  <a:pt x="646176" y="1298464"/>
                </a:cubicBezTo>
                <a:cubicBezTo>
                  <a:pt x="638243" y="1288151"/>
                  <a:pt x="632201" y="1275791"/>
                  <a:pt x="621792" y="1267984"/>
                </a:cubicBezTo>
                <a:cubicBezTo>
                  <a:pt x="613664" y="1261888"/>
                  <a:pt x="604592" y="1256880"/>
                  <a:pt x="597408" y="1249696"/>
                </a:cubicBezTo>
                <a:cubicBezTo>
                  <a:pt x="555905" y="1208193"/>
                  <a:pt x="626379" y="1258005"/>
                  <a:pt x="560832" y="1207024"/>
                </a:cubicBezTo>
                <a:cubicBezTo>
                  <a:pt x="551479" y="1199750"/>
                  <a:pt x="539934" y="1195705"/>
                  <a:pt x="530352" y="1188736"/>
                </a:cubicBezTo>
                <a:cubicBezTo>
                  <a:pt x="517517" y="1179401"/>
                  <a:pt x="507292" y="1166574"/>
                  <a:pt x="493776" y="1158256"/>
                </a:cubicBezTo>
                <a:cubicBezTo>
                  <a:pt x="480596" y="1150145"/>
                  <a:pt x="464945" y="1146889"/>
                  <a:pt x="451104" y="1139968"/>
                </a:cubicBezTo>
                <a:cubicBezTo>
                  <a:pt x="432536" y="1130684"/>
                  <a:pt x="423431" y="1118391"/>
                  <a:pt x="408432" y="1103392"/>
                </a:cubicBezTo>
                <a:cubicBezTo>
                  <a:pt x="406400" y="1089168"/>
                  <a:pt x="401143" y="1075039"/>
                  <a:pt x="402336" y="1060720"/>
                </a:cubicBezTo>
                <a:cubicBezTo>
                  <a:pt x="403245" y="1049815"/>
                  <a:pt x="411068" y="1040621"/>
                  <a:pt x="414528" y="1030240"/>
                </a:cubicBezTo>
                <a:cubicBezTo>
                  <a:pt x="417177" y="1022292"/>
                  <a:pt x="418592" y="1013984"/>
                  <a:pt x="420624" y="1005856"/>
                </a:cubicBezTo>
                <a:cubicBezTo>
                  <a:pt x="432991" y="888372"/>
                  <a:pt x="443264" y="842288"/>
                  <a:pt x="426720" y="713248"/>
                </a:cubicBezTo>
                <a:cubicBezTo>
                  <a:pt x="425692" y="705231"/>
                  <a:pt x="390378" y="624807"/>
                  <a:pt x="384048" y="609616"/>
                </a:cubicBezTo>
                <a:cubicBezTo>
                  <a:pt x="379839" y="599515"/>
                  <a:pt x="374510" y="589752"/>
                  <a:pt x="371856" y="579136"/>
                </a:cubicBezTo>
                <a:cubicBezTo>
                  <a:pt x="361108" y="536144"/>
                  <a:pt x="361465" y="532272"/>
                  <a:pt x="347472" y="493792"/>
                </a:cubicBezTo>
                <a:cubicBezTo>
                  <a:pt x="343732" y="483508"/>
                  <a:pt x="339866" y="473247"/>
                  <a:pt x="335280" y="463312"/>
                </a:cubicBezTo>
                <a:cubicBezTo>
                  <a:pt x="327664" y="446810"/>
                  <a:pt x="316643" y="431786"/>
                  <a:pt x="310896" y="414544"/>
                </a:cubicBezTo>
                <a:lnTo>
                  <a:pt x="304800" y="396256"/>
                </a:lnTo>
                <a:cubicBezTo>
                  <a:pt x="302768" y="382032"/>
                  <a:pt x="301935" y="367584"/>
                  <a:pt x="298704" y="353584"/>
                </a:cubicBezTo>
                <a:cubicBezTo>
                  <a:pt x="290735" y="319050"/>
                  <a:pt x="285777" y="315782"/>
                  <a:pt x="268224" y="286528"/>
                </a:cubicBezTo>
                <a:cubicBezTo>
                  <a:pt x="264160" y="270272"/>
                  <a:pt x="266086" y="251165"/>
                  <a:pt x="256032" y="237760"/>
                </a:cubicBezTo>
                <a:cubicBezTo>
                  <a:pt x="249936" y="229632"/>
                  <a:pt x="243649" y="221644"/>
                  <a:pt x="237744" y="213376"/>
                </a:cubicBezTo>
                <a:cubicBezTo>
                  <a:pt x="233486" y="207414"/>
                  <a:pt x="229948" y="200949"/>
                  <a:pt x="225552" y="195088"/>
                </a:cubicBezTo>
                <a:cubicBezTo>
                  <a:pt x="217745" y="184679"/>
                  <a:pt x="209296" y="174768"/>
                  <a:pt x="201168" y="164608"/>
                </a:cubicBezTo>
                <a:cubicBezTo>
                  <a:pt x="190592" y="122304"/>
                  <a:pt x="202363" y="154993"/>
                  <a:pt x="170688" y="109744"/>
                </a:cubicBezTo>
                <a:cubicBezTo>
                  <a:pt x="163893" y="100037"/>
                  <a:pt x="159287" y="88906"/>
                  <a:pt x="152400" y="79264"/>
                </a:cubicBezTo>
                <a:cubicBezTo>
                  <a:pt x="138934" y="60411"/>
                  <a:pt x="132717" y="27274"/>
                  <a:pt x="109728" y="24400"/>
                </a:cubicBezTo>
                <a:lnTo>
                  <a:pt x="60960" y="18304"/>
                </a:lnTo>
                <a:lnTo>
                  <a:pt x="24384" y="6112"/>
                </a:lnTo>
                <a:cubicBezTo>
                  <a:pt x="4168" y="-627"/>
                  <a:pt x="12522" y="16"/>
                  <a:pt x="0" y="16"/>
                </a:cubicBezTo>
              </a:path>
            </a:pathLst>
          </a:custGeom>
          <a:noFill/>
          <a:ln w="31750">
            <a:solidFill>
              <a:srgbClr val="66FFFF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CF74C28-1DBC-6D11-54B8-357300E5F737}"/>
              </a:ext>
            </a:extLst>
          </p:cNvPr>
          <p:cNvSpPr/>
          <p:nvPr/>
        </p:nvSpPr>
        <p:spPr>
          <a:xfrm>
            <a:off x="2566416" y="4535424"/>
            <a:ext cx="1469136" cy="1517904"/>
          </a:xfrm>
          <a:custGeom>
            <a:avLst/>
            <a:gdLst>
              <a:gd name="connsiteX0" fmla="*/ 1469136 w 1469136"/>
              <a:gd name="connsiteY0" fmla="*/ 1517904 h 1517904"/>
              <a:gd name="connsiteX1" fmla="*/ 1456944 w 1469136"/>
              <a:gd name="connsiteY1" fmla="*/ 1487424 h 1517904"/>
              <a:gd name="connsiteX2" fmla="*/ 1438656 w 1469136"/>
              <a:gd name="connsiteY2" fmla="*/ 1420368 h 1517904"/>
              <a:gd name="connsiteX3" fmla="*/ 1395984 w 1469136"/>
              <a:gd name="connsiteY3" fmla="*/ 1335024 h 1517904"/>
              <a:gd name="connsiteX4" fmla="*/ 1389888 w 1469136"/>
              <a:gd name="connsiteY4" fmla="*/ 1298448 h 1517904"/>
              <a:gd name="connsiteX5" fmla="*/ 1377696 w 1469136"/>
              <a:gd name="connsiteY5" fmla="*/ 1274064 h 1517904"/>
              <a:gd name="connsiteX6" fmla="*/ 1371600 w 1469136"/>
              <a:gd name="connsiteY6" fmla="*/ 1249680 h 1517904"/>
              <a:gd name="connsiteX7" fmla="*/ 1359408 w 1469136"/>
              <a:gd name="connsiteY7" fmla="*/ 1225296 h 1517904"/>
              <a:gd name="connsiteX8" fmla="*/ 1328928 w 1469136"/>
              <a:gd name="connsiteY8" fmla="*/ 1146048 h 1517904"/>
              <a:gd name="connsiteX9" fmla="*/ 1310640 w 1469136"/>
              <a:gd name="connsiteY9" fmla="*/ 1133856 h 1517904"/>
              <a:gd name="connsiteX10" fmla="*/ 1267968 w 1469136"/>
              <a:gd name="connsiteY10" fmla="*/ 1078992 h 1517904"/>
              <a:gd name="connsiteX11" fmla="*/ 1249680 w 1469136"/>
              <a:gd name="connsiteY11" fmla="*/ 1042416 h 1517904"/>
              <a:gd name="connsiteX12" fmla="*/ 1194816 w 1469136"/>
              <a:gd name="connsiteY12" fmla="*/ 981456 h 1517904"/>
              <a:gd name="connsiteX13" fmla="*/ 1170432 w 1469136"/>
              <a:gd name="connsiteY13" fmla="*/ 908304 h 1517904"/>
              <a:gd name="connsiteX14" fmla="*/ 1146048 w 1469136"/>
              <a:gd name="connsiteY14" fmla="*/ 871728 h 1517904"/>
              <a:gd name="connsiteX15" fmla="*/ 1127760 w 1469136"/>
              <a:gd name="connsiteY15" fmla="*/ 847344 h 1517904"/>
              <a:gd name="connsiteX16" fmla="*/ 1109472 w 1469136"/>
              <a:gd name="connsiteY16" fmla="*/ 810768 h 1517904"/>
              <a:gd name="connsiteX17" fmla="*/ 1085088 w 1469136"/>
              <a:gd name="connsiteY17" fmla="*/ 786384 h 1517904"/>
              <a:gd name="connsiteX18" fmla="*/ 1066800 w 1469136"/>
              <a:gd name="connsiteY18" fmla="*/ 749808 h 1517904"/>
              <a:gd name="connsiteX19" fmla="*/ 1036320 w 1469136"/>
              <a:gd name="connsiteY19" fmla="*/ 701040 h 1517904"/>
              <a:gd name="connsiteX20" fmla="*/ 1018032 w 1469136"/>
              <a:gd name="connsiteY20" fmla="*/ 609600 h 1517904"/>
              <a:gd name="connsiteX21" fmla="*/ 1011936 w 1469136"/>
              <a:gd name="connsiteY21" fmla="*/ 591312 h 1517904"/>
              <a:gd name="connsiteX22" fmla="*/ 993648 w 1469136"/>
              <a:gd name="connsiteY22" fmla="*/ 560832 h 1517904"/>
              <a:gd name="connsiteX23" fmla="*/ 975360 w 1469136"/>
              <a:gd name="connsiteY23" fmla="*/ 475488 h 1517904"/>
              <a:gd name="connsiteX24" fmla="*/ 963168 w 1469136"/>
              <a:gd name="connsiteY24" fmla="*/ 445008 h 1517904"/>
              <a:gd name="connsiteX25" fmla="*/ 944880 w 1469136"/>
              <a:gd name="connsiteY25" fmla="*/ 408432 h 1517904"/>
              <a:gd name="connsiteX26" fmla="*/ 938784 w 1469136"/>
              <a:gd name="connsiteY26" fmla="*/ 384048 h 1517904"/>
              <a:gd name="connsiteX27" fmla="*/ 902208 w 1469136"/>
              <a:gd name="connsiteY27" fmla="*/ 316992 h 1517904"/>
              <a:gd name="connsiteX28" fmla="*/ 896112 w 1469136"/>
              <a:gd name="connsiteY28" fmla="*/ 292608 h 1517904"/>
              <a:gd name="connsiteX29" fmla="*/ 877824 w 1469136"/>
              <a:gd name="connsiteY29" fmla="*/ 274320 h 1517904"/>
              <a:gd name="connsiteX30" fmla="*/ 835152 w 1469136"/>
              <a:gd name="connsiteY30" fmla="*/ 225552 h 1517904"/>
              <a:gd name="connsiteX31" fmla="*/ 786384 w 1469136"/>
              <a:gd name="connsiteY31" fmla="*/ 121920 h 1517904"/>
              <a:gd name="connsiteX32" fmla="*/ 780288 w 1469136"/>
              <a:gd name="connsiteY32" fmla="*/ 97536 h 1517904"/>
              <a:gd name="connsiteX33" fmla="*/ 743712 w 1469136"/>
              <a:gd name="connsiteY33" fmla="*/ 48768 h 1517904"/>
              <a:gd name="connsiteX34" fmla="*/ 737616 w 1469136"/>
              <a:gd name="connsiteY34" fmla="*/ 24384 h 1517904"/>
              <a:gd name="connsiteX35" fmla="*/ 627888 w 1469136"/>
              <a:gd name="connsiteY35" fmla="*/ 0 h 1517904"/>
              <a:gd name="connsiteX36" fmla="*/ 548640 w 1469136"/>
              <a:gd name="connsiteY36" fmla="*/ 6096 h 1517904"/>
              <a:gd name="connsiteX37" fmla="*/ 445008 w 1469136"/>
              <a:gd name="connsiteY37" fmla="*/ 60960 h 1517904"/>
              <a:gd name="connsiteX38" fmla="*/ 426720 w 1469136"/>
              <a:gd name="connsiteY38" fmla="*/ 67056 h 1517904"/>
              <a:gd name="connsiteX39" fmla="*/ 396240 w 1469136"/>
              <a:gd name="connsiteY39" fmla="*/ 85344 h 1517904"/>
              <a:gd name="connsiteX40" fmla="*/ 377952 w 1469136"/>
              <a:gd name="connsiteY40" fmla="*/ 97536 h 1517904"/>
              <a:gd name="connsiteX41" fmla="*/ 323088 w 1469136"/>
              <a:gd name="connsiteY41" fmla="*/ 121920 h 1517904"/>
              <a:gd name="connsiteX42" fmla="*/ 298704 w 1469136"/>
              <a:gd name="connsiteY42" fmla="*/ 134112 h 1517904"/>
              <a:gd name="connsiteX43" fmla="*/ 256032 w 1469136"/>
              <a:gd name="connsiteY43" fmla="*/ 140208 h 1517904"/>
              <a:gd name="connsiteX44" fmla="*/ 182880 w 1469136"/>
              <a:gd name="connsiteY44" fmla="*/ 158496 h 1517904"/>
              <a:gd name="connsiteX45" fmla="*/ 152400 w 1469136"/>
              <a:gd name="connsiteY45" fmla="*/ 170688 h 1517904"/>
              <a:gd name="connsiteX46" fmla="*/ 128016 w 1469136"/>
              <a:gd name="connsiteY46" fmla="*/ 176784 h 1517904"/>
              <a:gd name="connsiteX47" fmla="*/ 48768 w 1469136"/>
              <a:gd name="connsiteY47" fmla="*/ 158496 h 1517904"/>
              <a:gd name="connsiteX48" fmla="*/ 42672 w 1469136"/>
              <a:gd name="connsiteY48" fmla="*/ 134112 h 1517904"/>
              <a:gd name="connsiteX49" fmla="*/ 24384 w 1469136"/>
              <a:gd name="connsiteY49" fmla="*/ 97536 h 1517904"/>
              <a:gd name="connsiteX50" fmla="*/ 12192 w 1469136"/>
              <a:gd name="connsiteY50" fmla="*/ 54864 h 1517904"/>
              <a:gd name="connsiteX51" fmla="*/ 0 w 1469136"/>
              <a:gd name="connsiteY51" fmla="*/ 24384 h 151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69136" h="1517904">
                <a:moveTo>
                  <a:pt x="1469136" y="1517904"/>
                </a:moveTo>
                <a:cubicBezTo>
                  <a:pt x="1465072" y="1507744"/>
                  <a:pt x="1460208" y="1497869"/>
                  <a:pt x="1456944" y="1487424"/>
                </a:cubicBezTo>
                <a:cubicBezTo>
                  <a:pt x="1450033" y="1465310"/>
                  <a:pt x="1447261" y="1441879"/>
                  <a:pt x="1438656" y="1420368"/>
                </a:cubicBezTo>
                <a:cubicBezTo>
                  <a:pt x="1426844" y="1390837"/>
                  <a:pt x="1395984" y="1335024"/>
                  <a:pt x="1395984" y="1335024"/>
                </a:cubicBezTo>
                <a:cubicBezTo>
                  <a:pt x="1393952" y="1322832"/>
                  <a:pt x="1393440" y="1310287"/>
                  <a:pt x="1389888" y="1298448"/>
                </a:cubicBezTo>
                <a:cubicBezTo>
                  <a:pt x="1387277" y="1289744"/>
                  <a:pt x="1380887" y="1282573"/>
                  <a:pt x="1377696" y="1274064"/>
                </a:cubicBezTo>
                <a:cubicBezTo>
                  <a:pt x="1374754" y="1266219"/>
                  <a:pt x="1374542" y="1257525"/>
                  <a:pt x="1371600" y="1249680"/>
                </a:cubicBezTo>
                <a:cubicBezTo>
                  <a:pt x="1368409" y="1241171"/>
                  <a:pt x="1362670" y="1233778"/>
                  <a:pt x="1359408" y="1225296"/>
                </a:cubicBezTo>
                <a:cubicBezTo>
                  <a:pt x="1357429" y="1220151"/>
                  <a:pt x="1340698" y="1160172"/>
                  <a:pt x="1328928" y="1146048"/>
                </a:cubicBezTo>
                <a:cubicBezTo>
                  <a:pt x="1324238" y="1140420"/>
                  <a:pt x="1316736" y="1137920"/>
                  <a:pt x="1310640" y="1133856"/>
                </a:cubicBezTo>
                <a:cubicBezTo>
                  <a:pt x="1278018" y="1068611"/>
                  <a:pt x="1327017" y="1160185"/>
                  <a:pt x="1267968" y="1078992"/>
                </a:cubicBezTo>
                <a:cubicBezTo>
                  <a:pt x="1259951" y="1067968"/>
                  <a:pt x="1256824" y="1054025"/>
                  <a:pt x="1249680" y="1042416"/>
                </a:cubicBezTo>
                <a:cubicBezTo>
                  <a:pt x="1222651" y="998494"/>
                  <a:pt x="1227746" y="1006153"/>
                  <a:pt x="1194816" y="981456"/>
                </a:cubicBezTo>
                <a:cubicBezTo>
                  <a:pt x="1186688" y="957072"/>
                  <a:pt x="1184689" y="929690"/>
                  <a:pt x="1170432" y="908304"/>
                </a:cubicBezTo>
                <a:cubicBezTo>
                  <a:pt x="1162304" y="896112"/>
                  <a:pt x="1154451" y="883732"/>
                  <a:pt x="1146048" y="871728"/>
                </a:cubicBezTo>
                <a:cubicBezTo>
                  <a:pt x="1140222" y="863405"/>
                  <a:pt x="1132987" y="856056"/>
                  <a:pt x="1127760" y="847344"/>
                </a:cubicBezTo>
                <a:cubicBezTo>
                  <a:pt x="1120747" y="835655"/>
                  <a:pt x="1117289" y="821935"/>
                  <a:pt x="1109472" y="810768"/>
                </a:cubicBezTo>
                <a:cubicBezTo>
                  <a:pt x="1102880" y="801351"/>
                  <a:pt x="1091680" y="795801"/>
                  <a:pt x="1085088" y="786384"/>
                </a:cubicBezTo>
                <a:cubicBezTo>
                  <a:pt x="1077271" y="775217"/>
                  <a:pt x="1073563" y="761643"/>
                  <a:pt x="1066800" y="749808"/>
                </a:cubicBezTo>
                <a:cubicBezTo>
                  <a:pt x="1057289" y="733164"/>
                  <a:pt x="1046480" y="717296"/>
                  <a:pt x="1036320" y="701040"/>
                </a:cubicBezTo>
                <a:cubicBezTo>
                  <a:pt x="1030224" y="670560"/>
                  <a:pt x="1027862" y="639089"/>
                  <a:pt x="1018032" y="609600"/>
                </a:cubicBezTo>
                <a:cubicBezTo>
                  <a:pt x="1016000" y="603504"/>
                  <a:pt x="1014810" y="597059"/>
                  <a:pt x="1011936" y="591312"/>
                </a:cubicBezTo>
                <a:cubicBezTo>
                  <a:pt x="1006637" y="580714"/>
                  <a:pt x="999744" y="570992"/>
                  <a:pt x="993648" y="560832"/>
                </a:cubicBezTo>
                <a:cubicBezTo>
                  <a:pt x="989599" y="536540"/>
                  <a:pt x="984040" y="497188"/>
                  <a:pt x="975360" y="475488"/>
                </a:cubicBezTo>
                <a:cubicBezTo>
                  <a:pt x="971296" y="465328"/>
                  <a:pt x="967696" y="454970"/>
                  <a:pt x="963168" y="445008"/>
                </a:cubicBezTo>
                <a:cubicBezTo>
                  <a:pt x="957527" y="432599"/>
                  <a:pt x="949942" y="421088"/>
                  <a:pt x="944880" y="408432"/>
                </a:cubicBezTo>
                <a:cubicBezTo>
                  <a:pt x="941768" y="400653"/>
                  <a:pt x="942084" y="391749"/>
                  <a:pt x="938784" y="384048"/>
                </a:cubicBezTo>
                <a:cubicBezTo>
                  <a:pt x="918754" y="337311"/>
                  <a:pt x="924303" y="405371"/>
                  <a:pt x="902208" y="316992"/>
                </a:cubicBezTo>
                <a:cubicBezTo>
                  <a:pt x="900176" y="308864"/>
                  <a:pt x="900269" y="299882"/>
                  <a:pt x="896112" y="292608"/>
                </a:cubicBezTo>
                <a:cubicBezTo>
                  <a:pt x="891835" y="285123"/>
                  <a:pt x="883435" y="280866"/>
                  <a:pt x="877824" y="274320"/>
                </a:cubicBezTo>
                <a:cubicBezTo>
                  <a:pt x="827454" y="215555"/>
                  <a:pt x="895214" y="285614"/>
                  <a:pt x="835152" y="225552"/>
                </a:cubicBezTo>
                <a:cubicBezTo>
                  <a:pt x="795690" y="133474"/>
                  <a:pt x="815744" y="165960"/>
                  <a:pt x="786384" y="121920"/>
                </a:cubicBezTo>
                <a:cubicBezTo>
                  <a:pt x="784352" y="113792"/>
                  <a:pt x="783691" y="105192"/>
                  <a:pt x="780288" y="97536"/>
                </a:cubicBezTo>
                <a:cubicBezTo>
                  <a:pt x="768169" y="70268"/>
                  <a:pt x="762662" y="67718"/>
                  <a:pt x="743712" y="48768"/>
                </a:cubicBezTo>
                <a:cubicBezTo>
                  <a:pt x="741680" y="40640"/>
                  <a:pt x="744684" y="28882"/>
                  <a:pt x="737616" y="24384"/>
                </a:cubicBezTo>
                <a:cubicBezTo>
                  <a:pt x="711384" y="7691"/>
                  <a:pt x="658772" y="3860"/>
                  <a:pt x="627888" y="0"/>
                </a:cubicBezTo>
                <a:cubicBezTo>
                  <a:pt x="601472" y="2032"/>
                  <a:pt x="574042" y="-1431"/>
                  <a:pt x="548640" y="6096"/>
                </a:cubicBezTo>
                <a:cubicBezTo>
                  <a:pt x="389685" y="53194"/>
                  <a:pt x="505207" y="30861"/>
                  <a:pt x="445008" y="60960"/>
                </a:cubicBezTo>
                <a:cubicBezTo>
                  <a:pt x="439261" y="63834"/>
                  <a:pt x="432467" y="64182"/>
                  <a:pt x="426720" y="67056"/>
                </a:cubicBezTo>
                <a:cubicBezTo>
                  <a:pt x="416122" y="72355"/>
                  <a:pt x="406288" y="79064"/>
                  <a:pt x="396240" y="85344"/>
                </a:cubicBezTo>
                <a:cubicBezTo>
                  <a:pt x="390027" y="89227"/>
                  <a:pt x="384505" y="94259"/>
                  <a:pt x="377952" y="97536"/>
                </a:cubicBezTo>
                <a:cubicBezTo>
                  <a:pt x="360052" y="106486"/>
                  <a:pt x="341259" y="113533"/>
                  <a:pt x="323088" y="121920"/>
                </a:cubicBezTo>
                <a:cubicBezTo>
                  <a:pt x="314837" y="125728"/>
                  <a:pt x="307471" y="131721"/>
                  <a:pt x="298704" y="134112"/>
                </a:cubicBezTo>
                <a:cubicBezTo>
                  <a:pt x="284842" y="137893"/>
                  <a:pt x="270256" y="138176"/>
                  <a:pt x="256032" y="140208"/>
                </a:cubicBezTo>
                <a:cubicBezTo>
                  <a:pt x="216790" y="166369"/>
                  <a:pt x="259199" y="142142"/>
                  <a:pt x="182880" y="158496"/>
                </a:cubicBezTo>
                <a:cubicBezTo>
                  <a:pt x="172180" y="160789"/>
                  <a:pt x="162781" y="167228"/>
                  <a:pt x="152400" y="170688"/>
                </a:cubicBezTo>
                <a:cubicBezTo>
                  <a:pt x="144452" y="173337"/>
                  <a:pt x="136144" y="174752"/>
                  <a:pt x="128016" y="176784"/>
                </a:cubicBezTo>
                <a:cubicBezTo>
                  <a:pt x="101600" y="170688"/>
                  <a:pt x="73016" y="170620"/>
                  <a:pt x="48768" y="158496"/>
                </a:cubicBezTo>
                <a:cubicBezTo>
                  <a:pt x="41274" y="154749"/>
                  <a:pt x="45784" y="141891"/>
                  <a:pt x="42672" y="134112"/>
                </a:cubicBezTo>
                <a:cubicBezTo>
                  <a:pt x="37610" y="121456"/>
                  <a:pt x="29277" y="110258"/>
                  <a:pt x="24384" y="97536"/>
                </a:cubicBezTo>
                <a:cubicBezTo>
                  <a:pt x="19074" y="83729"/>
                  <a:pt x="16870" y="68898"/>
                  <a:pt x="12192" y="54864"/>
                </a:cubicBezTo>
                <a:cubicBezTo>
                  <a:pt x="8732" y="44483"/>
                  <a:pt x="0" y="24384"/>
                  <a:pt x="0" y="24384"/>
                </a:cubicBezTo>
              </a:path>
            </a:pathLst>
          </a:custGeom>
          <a:noFill/>
          <a:ln w="38100">
            <a:solidFill>
              <a:srgbClr val="66FFFF"/>
            </a:solidFill>
            <a:prstDash val="sysDot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54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</TotalTime>
  <Words>10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村松 祐樹</dc:creator>
  <cp:lastModifiedBy>柿田 亮輔</cp:lastModifiedBy>
  <cp:revision>3</cp:revision>
  <dcterms:created xsi:type="dcterms:W3CDTF">2025-08-27T07:28:59Z</dcterms:created>
  <dcterms:modified xsi:type="dcterms:W3CDTF">2025-12-26T01:15:49Z</dcterms:modified>
</cp:coreProperties>
</file>