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鳥取県" initials="鳥取県" lastIdx="1" clrIdx="0">
    <p:extLst>
      <p:ext uri="{19B8F6BF-5375-455C-9EA6-DF929625EA0E}">
        <p15:presenceInfo xmlns:p15="http://schemas.microsoft.com/office/powerpoint/2012/main" userId="鳥取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FFCC"/>
    <a:srgbClr val="00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23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5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1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6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69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0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4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5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7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B99E-DB85-47CD-BBE6-C8ABF0586E4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26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0" y="9116612"/>
            <a:ext cx="6840026" cy="2794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-9207" y="2334737"/>
            <a:ext cx="6858000" cy="30193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"/>
            <a:ext cx="6858000" cy="930026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46019"/>
            <a:ext cx="685799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3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23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みんなで取り組むゼロカーボン</a:t>
            </a:r>
            <a:r>
              <a:rPr lang="en-US" altLang="ja-JP" sz="2300" spc="-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20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補助事業の</a:t>
            </a:r>
            <a:r>
              <a:rPr lang="ja-JP" altLang="en-US" sz="20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ご案内</a:t>
            </a:r>
          </a:p>
          <a:p>
            <a:pPr algn="ctr"/>
            <a:r>
              <a:rPr lang="ja-JP" altLang="en-US" sz="1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（鳥取県</a:t>
            </a:r>
            <a:r>
              <a:rPr lang="en-US" altLang="ja-JP" sz="1500" dirty="0" smtClean="0"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CO2</a:t>
            </a:r>
            <a:r>
              <a:rPr lang="ja-JP" altLang="en-US" sz="1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削減につながる省エネ推進モデル事業補助金）</a:t>
            </a:r>
            <a:endParaRPr lang="ja-JP" altLang="en-US" sz="1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886" y="943922"/>
            <a:ext cx="6372226" cy="9152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人間活動を原因とする地球温暖化の進行により、世界各地の自然環境や社会・経済活動に様々な影響が生じています。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それらを食い止めるためには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2050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年の温室効果ガスを実質ゼロとする「ゼロカーボン（脱炭素）」の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達成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が求められます。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は、市町村や団体が行うゼロカーボン達成に向けた意識啓発の取組に対して支援を行います。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県、市町村、民間団体が一丸となってゼロカーボンを達成しましょう！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■補助金の概要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（鳥取県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削減につながる省エネ推進モデル事業補助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金）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鳥取県 生活環境部 脱炭素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推進課 温暖化対策担当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0857-26-7205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E-mail:datsutanso@pref.tottori.lg.jp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87073"/>
              </p:ext>
            </p:extLst>
          </p:nvPr>
        </p:nvGraphicFramePr>
        <p:xfrm>
          <a:off x="273341" y="2636667"/>
          <a:ext cx="6372224" cy="2525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0084">
                  <a:extLst>
                    <a:ext uri="{9D8B030D-6E8A-4147-A177-3AD203B41FA5}">
                      <a16:colId xmlns:a16="http://schemas.microsoft.com/office/drawing/2014/main" val="1885358503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514101304"/>
                    </a:ext>
                  </a:extLst>
                </a:gridCol>
                <a:gridCol w="564614">
                  <a:extLst>
                    <a:ext uri="{9D8B030D-6E8A-4147-A177-3AD203B41FA5}">
                      <a16:colId xmlns:a16="http://schemas.microsoft.com/office/drawing/2014/main" val="1055889591"/>
                    </a:ext>
                  </a:extLst>
                </a:gridCol>
                <a:gridCol w="755926">
                  <a:extLst>
                    <a:ext uri="{9D8B030D-6E8A-4147-A177-3AD203B41FA5}">
                      <a16:colId xmlns:a16="http://schemas.microsoft.com/office/drawing/2014/main" val="12591687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事業実施主体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補助要件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補助率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上限額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298900"/>
                  </a:ext>
                </a:extLst>
              </a:tr>
              <a:tr h="22821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〇市町村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6700" marR="0" lvl="0" indent="-88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環境省が推進する「ゼロカーボンシティ宣言」を表明した市町村（年度内表明予定含む）に限る。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NPO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法人、民間団体等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6700" marR="0" lvl="0" indent="-88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社会貢献的な活動を対象とし、営利のみの追求や受益者が事業実施関係者に限られるものを除く。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ゼロカーボン達成に向けた意識啓発につながる取組（普及啓発イベント、ワークショップ、セミナー等）であること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（ゼロカーボンの取組例）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〇ゼロカーボンの認知度向上に係ること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〇再生可能エネルギーの普及に係ること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〇省エネの促進に係ること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〇建築物の断熱に係ること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〇自動車の電動化に係ること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〇県産材の利活用に関すること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１００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235946"/>
                  </a:ext>
                </a:extLst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14300" y="571170"/>
            <a:ext cx="561340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7" t="30081" r="13370" b="31542"/>
          <a:stretch/>
        </p:blipFill>
        <p:spPr>
          <a:xfrm>
            <a:off x="6998722" y="4666318"/>
            <a:ext cx="2600484" cy="760027"/>
          </a:xfrm>
          <a:prstGeom prst="rect">
            <a:avLst/>
          </a:prstGeom>
        </p:spPr>
      </p:pic>
      <p:pic>
        <p:nvPicPr>
          <p:cNvPr id="1026" name="Picture 2" descr="IMG_46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73" y="2355055"/>
            <a:ext cx="1545036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_46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427" y="3445887"/>
            <a:ext cx="1545034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07292" y="6821391"/>
            <a:ext cx="2185426" cy="2213228"/>
            <a:chOff x="4593374" y="5633608"/>
            <a:chExt cx="2185426" cy="2436075"/>
          </a:xfrm>
        </p:grpSpPr>
        <p:sp>
          <p:nvSpPr>
            <p:cNvPr id="14" name="円形吹き出し 13"/>
            <p:cNvSpPr/>
            <p:nvPr/>
          </p:nvSpPr>
          <p:spPr>
            <a:xfrm>
              <a:off x="4593374" y="5633608"/>
              <a:ext cx="2185426" cy="2210312"/>
            </a:xfrm>
            <a:prstGeom prst="wedgeEllipseCallout">
              <a:avLst>
                <a:gd name="adj1" fmla="val -58176"/>
                <a:gd name="adj2" fmla="val -3337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プレースホルダー 2"/>
            <p:cNvSpPr txBox="1">
              <a:spLocks/>
            </p:cNvSpPr>
            <p:nvPr/>
          </p:nvSpPr>
          <p:spPr>
            <a:xfrm>
              <a:off x="4838887" y="5998421"/>
              <a:ext cx="1827213" cy="207126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ja-JP" altLang="en-US" sz="1100" b="1" dirty="0" smtClean="0">
                  <a:solidFill>
                    <a:schemeClr val="accent5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鳥取県では、地球環境と健康を守りながら、快適に賢く住まうライフスタイルへの転換により、地球温暖化をストップする「とっとりエコライフ構想」の推進によりゼロカーボンの達成を目指しています。</a:t>
              </a:r>
              <a:endParaRPr lang="ja-JP" altLang="en-US" sz="1100" b="1" dirty="0">
                <a:solidFill>
                  <a:schemeClr val="accent5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310" y="6846355"/>
            <a:ext cx="4189790" cy="2284775"/>
          </a:xfrm>
          <a:prstGeom prst="rect">
            <a:avLst/>
          </a:prstGeom>
        </p:spPr>
      </p:pic>
      <p:sp>
        <p:nvSpPr>
          <p:cNvPr id="17" name="サブタイトル 2"/>
          <p:cNvSpPr txBox="1">
            <a:spLocks/>
          </p:cNvSpPr>
          <p:nvPr/>
        </p:nvSpPr>
        <p:spPr>
          <a:xfrm>
            <a:off x="185718" y="6424146"/>
            <a:ext cx="4227551" cy="3972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とっとり</a:t>
            </a:r>
            <a:r>
              <a:rPr lang="ja-JP" altLang="en-US" sz="18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エコライフ</a:t>
            </a:r>
            <a:r>
              <a:rPr lang="ja-JP" altLang="en-US" sz="16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構想　</a:t>
            </a:r>
            <a:r>
              <a:rPr lang="ja-JP" altLang="en-US" sz="16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🍂　</a:t>
            </a:r>
            <a:endParaRPr lang="en-US" altLang="ja-JP" sz="16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額縁 2"/>
          <p:cNvSpPr/>
          <p:nvPr/>
        </p:nvSpPr>
        <p:spPr>
          <a:xfrm>
            <a:off x="273341" y="5109567"/>
            <a:ext cx="6341771" cy="1154980"/>
          </a:xfrm>
          <a:prstGeom prst="bevel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募集スケジュール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400" dirty="0">
                <a:solidFill>
                  <a:sysClr val="windowText" lastClr="000000"/>
                </a:solidFill>
              </a:rPr>
              <a:t>【1</a:t>
            </a:r>
            <a:r>
              <a:rPr kumimoji="1" lang="ja-JP" altLang="en-US" sz="1400" dirty="0">
                <a:solidFill>
                  <a:sysClr val="windowText" lastClr="000000"/>
                </a:solidFill>
              </a:rPr>
              <a:t>次募集</a:t>
            </a:r>
            <a:r>
              <a:rPr kumimoji="1" lang="en-US" altLang="ja-JP" sz="1400" dirty="0">
                <a:solidFill>
                  <a:sysClr val="windowText" lastClr="000000"/>
                </a:solidFill>
              </a:rPr>
              <a:t>】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令和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14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日～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5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27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日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【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２次</a:t>
            </a:r>
            <a:r>
              <a:rPr kumimoji="1" lang="ja-JP" altLang="en-US" sz="1400" dirty="0">
                <a:solidFill>
                  <a:sysClr val="windowText" lastClr="000000"/>
                </a:solidFill>
              </a:rPr>
              <a:t>募集</a:t>
            </a:r>
            <a:r>
              <a:rPr kumimoji="1" lang="en-US" altLang="ja-JP" sz="1400" dirty="0">
                <a:solidFill>
                  <a:sysClr val="windowText" lastClr="000000"/>
                </a:solidFill>
              </a:rPr>
              <a:t>】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令和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年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9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～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10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月ごろ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28779" y="5109519"/>
            <a:ext cx="208489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※2</a:t>
            </a:r>
            <a:r>
              <a:rPr kumimoji="1" lang="ja-JP" altLang="en-US" sz="1200" dirty="0" smtClean="0"/>
              <a:t>次募集は、採択状況によって行わない場合があります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市町村については従前のとおり随時申請を受け付けます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955" y="5191223"/>
            <a:ext cx="986995" cy="10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 w="38100"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409</Words>
  <Application>Microsoft Office PowerPoint</Application>
  <PresentationFormat>A4 210 x 297 mm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HGP創英角ｺﾞｼｯｸUB</vt:lpstr>
      <vt:lpstr>HGS創英角ｺﾞｼｯｸUB</vt:lpstr>
      <vt:lpstr>HG丸ｺﾞｼｯｸM-PRO</vt:lpstr>
      <vt:lpstr>メイリオ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47</cp:revision>
  <cp:lastPrinted>2022-04-05T07:58:24Z</cp:lastPrinted>
  <dcterms:created xsi:type="dcterms:W3CDTF">2021-04-02T11:11:25Z</dcterms:created>
  <dcterms:modified xsi:type="dcterms:W3CDTF">2022-04-14T01:29:20Z</dcterms:modified>
</cp:coreProperties>
</file>